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1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1C3519B3-1DBB-4C80-B024-8A6526BE2533}">
          <p14:sldIdLst>
            <p14:sldId id="256"/>
            <p14:sldId id="257"/>
            <p14:sldId id="258"/>
            <p14:sldId id="259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28" autoAdjust="0"/>
    <p:restoredTop sz="94660"/>
  </p:normalViewPr>
  <p:slideViewPr>
    <p:cSldViewPr>
      <p:cViewPr>
        <p:scale>
          <a:sx n="96" d="100"/>
          <a:sy n="96" d="100"/>
        </p:scale>
        <p:origin x="-1421" y="17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E657-A596-40A2-B6BB-64CB815C7C91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19592-B234-4D07-BA6B-CEE2466E0F3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E657-A596-40A2-B6BB-64CB815C7C91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9592-B234-4D07-BA6B-CEE2466E0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E657-A596-40A2-B6BB-64CB815C7C91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9592-B234-4D07-BA6B-CEE2466E0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E657-A596-40A2-B6BB-64CB815C7C91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9592-B234-4D07-BA6B-CEE2466E0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E657-A596-40A2-B6BB-64CB815C7C91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9592-B234-4D07-BA6B-CEE2466E0F3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E657-A596-40A2-B6BB-64CB815C7C91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9592-B234-4D07-BA6B-CEE2466E0F3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E657-A596-40A2-B6BB-64CB815C7C91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9592-B234-4D07-BA6B-CEE2466E0F3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E657-A596-40A2-B6BB-64CB815C7C91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9592-B234-4D07-BA6B-CEE2466E0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E657-A596-40A2-B6BB-64CB815C7C91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9592-B234-4D07-BA6B-CEE2466E0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E657-A596-40A2-B6BB-64CB815C7C91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9592-B234-4D07-BA6B-CEE2466E0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AE657-A596-40A2-B6BB-64CB815C7C91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9592-B234-4D07-BA6B-CEE2466E0F3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44AE657-A596-40A2-B6BB-64CB815C7C91}" type="datetimeFigureOut">
              <a:rPr lang="ru-RU" smtClean="0"/>
              <a:t>22.08.2022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8F19592-B234-4D07-BA6B-CEE2466E0F3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41166" y="0"/>
            <a:ext cx="2808312" cy="52256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ВНИМАНИЕ!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0025" y="2373471"/>
            <a:ext cx="6120680" cy="360040"/>
          </a:xfrm>
        </p:spPr>
        <p:txBody>
          <a:bodyPr>
            <a:normAutofit fontScale="85000" lnSpcReduction="10000"/>
          </a:bodyPr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СОЦИАЛЬНЫЙ КОНТРАКТ ДЛЯ МАЛОИМУЩИХ СЕМЕЙ С ДЕТЬМИ!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084" y="548680"/>
            <a:ext cx="3563908" cy="18051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67" y="4378665"/>
            <a:ext cx="34859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ПОИСК РАБОТЫ – до 108 446 рублей!</a:t>
            </a:r>
            <a:endParaRPr lang="ru-RU" sz="1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11" y="2852936"/>
            <a:ext cx="2367835" cy="15121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80196" y="4378665"/>
            <a:ext cx="50638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ИП или САМОЗАНЯТОСТЬ – до 380 000 рублей!</a:t>
            </a:r>
            <a:endParaRPr lang="ru-RU" sz="16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827" y="2866498"/>
            <a:ext cx="2232248" cy="15121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19422" y="6284059"/>
            <a:ext cx="51072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ЛИЧНОЕ ПОДСОБНОЕ ХОЗЯЙСТВО – до 230 000 рублей!</a:t>
            </a:r>
            <a:endParaRPr lang="ru-RU" sz="16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166" y="4862168"/>
            <a:ext cx="2520280" cy="14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64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0">
        <p:blinds dir="vert"/>
      </p:transition>
    </mc:Choice>
    <mc:Fallback xmlns="">
      <p:transition spd="slow" advClick="0" advTm="2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4154" y="116632"/>
            <a:ext cx="3322712" cy="4900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РАБОТЫ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075" y="1268760"/>
            <a:ext cx="7848872" cy="36003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Зарегистрируйтесь на сайте «Работа России» и получите сразу 14263 рубля.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48680"/>
            <a:ext cx="1584176" cy="7920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0981" y="2945536"/>
            <a:ext cx="3117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+ 30 000 рублей на обучение.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058" y="1628800"/>
            <a:ext cx="2340864" cy="1316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1942" y="4428498"/>
            <a:ext cx="6867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Получайте помощь во время обучения ежемесячно 7131,5 рублей.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076" y="3314867"/>
            <a:ext cx="2218827" cy="11133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96641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Трудоустройтесь и получайте к заработной плате 14 263 рубля (в течение 3 месяцев).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276" y="4781313"/>
            <a:ext cx="2340865" cy="12237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06207" y="6237312"/>
            <a:ext cx="54386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Общая сумма – 108 446,5 рублей.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4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0">
        <p:blinds dir="vert"/>
      </p:transition>
    </mc:Choice>
    <mc:Fallback xmlns="">
      <p:transition spd="slow" advClick="0" advTm="2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2758" y="116632"/>
            <a:ext cx="5184575" cy="49006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ИП или САМОЗАНЯТОСТЬ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1"/>
            <a:ext cx="2313781" cy="1594735"/>
          </a:xfrm>
        </p:spPr>
      </p:pic>
      <p:sp>
        <p:nvSpPr>
          <p:cNvPr id="5" name="TextBox 4"/>
          <p:cNvSpPr txBox="1"/>
          <p:nvPr/>
        </p:nvSpPr>
        <p:spPr>
          <a:xfrm>
            <a:off x="1043608" y="2400417"/>
            <a:ext cx="1134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кондитер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836712"/>
            <a:ext cx="2376264" cy="15841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02082" y="2420888"/>
            <a:ext cx="1811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ногтевой сервис</a:t>
            </a:r>
            <a:endParaRPr lang="ru-RU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836712"/>
            <a:ext cx="2304256" cy="15841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82540" y="2431447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курьер</a:t>
            </a:r>
            <a:endParaRPr lang="ru-RU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10" y="3284984"/>
            <a:ext cx="2325223" cy="17281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162002" y="4900518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портной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99985" y="5579605"/>
            <a:ext cx="72453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Выберите любое направление и получите до</a:t>
            </a:r>
          </a:p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380 000 рублей!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956" y="3371297"/>
            <a:ext cx="2382180" cy="155556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738984" y="4926860"/>
            <a:ext cx="1738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у</a:t>
            </a:r>
            <a:r>
              <a:rPr lang="ru-RU" b="1" dirty="0" smtClean="0"/>
              <a:t>слуги ремонта</a:t>
            </a:r>
            <a:endParaRPr lang="ru-RU" b="1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1" y="3343967"/>
            <a:ext cx="2304256" cy="16102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821153" y="4954189"/>
            <a:ext cx="1406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парикмахер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1130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0">
        <p:blinds dir="vert"/>
      </p:transition>
    </mc:Choice>
    <mc:Fallback xmlns="">
      <p:transition spd="slow" advClick="0" advTm="2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4624"/>
            <a:ext cx="5631438" cy="548680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ЛИЧНОЕ ПОДСОБНОЕ ХОЗЯЙСТВО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3024336" cy="2016224"/>
          </a:xfrm>
        </p:spPr>
      </p:pic>
      <p:sp>
        <p:nvSpPr>
          <p:cNvPr id="5" name="TextBox 4"/>
          <p:cNvSpPr txBox="1"/>
          <p:nvPr/>
        </p:nvSpPr>
        <p:spPr>
          <a:xfrm>
            <a:off x="1211580" y="2784629"/>
            <a:ext cx="1879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растениеводство</a:t>
            </a:r>
            <a:endParaRPr lang="ru-RU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811492"/>
            <a:ext cx="3024336" cy="20589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44498" y="2815407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животноводство</a:t>
            </a:r>
            <a:endParaRPr lang="ru-RU" sz="16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459" y="3225512"/>
            <a:ext cx="2982875" cy="208651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99748" y="5229200"/>
            <a:ext cx="15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пчеловодство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471186" y="5841205"/>
            <a:ext cx="62379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Выберите любое направление и получите до</a:t>
            </a:r>
          </a:p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230 000 рублей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31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0">
        <p:blinds dir="vert"/>
      </p:transition>
    </mc:Choice>
    <mc:Fallback xmlns="">
      <p:transition spd="slow" advClick="0" advTm="2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421"/>
            <a:ext cx="9144000" cy="548680"/>
          </a:xfrm>
        </p:spPr>
        <p:txBody>
          <a:bodyPr>
            <a:noAutofit/>
          </a:bodyPr>
          <a:lstStyle/>
          <a:p>
            <a:r>
              <a:rPr lang="ru-RU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какой Комплексный центр в Самаре обратиться?</a:t>
            </a:r>
            <a:endParaRPr lang="ru-RU" sz="2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640960" cy="54726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ЖЕЛЕЗНОДОРОЖНЫЙ</a:t>
            </a:r>
            <a:r>
              <a:rPr lang="ru-RU" sz="1600" dirty="0" smtClean="0">
                <a:solidFill>
                  <a:schemeClr val="tx1"/>
                </a:solidFill>
              </a:rPr>
              <a:t> район</a:t>
            </a:r>
            <a:r>
              <a:rPr lang="en-US" sz="1600" dirty="0" smtClean="0">
                <a:solidFill>
                  <a:schemeClr val="tx1"/>
                </a:solidFill>
              </a:rPr>
              <a:t>: </a:t>
            </a:r>
            <a:r>
              <a:rPr lang="ru-RU" sz="1600" dirty="0" smtClean="0">
                <a:solidFill>
                  <a:schemeClr val="tx1"/>
                </a:solidFill>
              </a:rPr>
              <a:t>ул. Революционная, д. 145 «А»,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тел. 264-16-39, 264-16-24.</a:t>
            </a:r>
          </a:p>
          <a:p>
            <a:pPr marL="0" indent="0">
              <a:buNone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САМАРСКИЙ, ЛЕНИНСКИЙ</a:t>
            </a:r>
            <a:r>
              <a:rPr lang="ru-RU" sz="1600" dirty="0" smtClean="0">
                <a:solidFill>
                  <a:schemeClr val="tx1"/>
                </a:solidFill>
              </a:rPr>
              <a:t> районы</a:t>
            </a:r>
            <a:r>
              <a:rPr lang="en-US" sz="1600" dirty="0" smtClean="0">
                <a:solidFill>
                  <a:schemeClr val="tx1"/>
                </a:solidFill>
              </a:rPr>
              <a:t>: </a:t>
            </a:r>
            <a:r>
              <a:rPr lang="ru-RU" sz="1600" dirty="0" smtClean="0">
                <a:solidFill>
                  <a:schemeClr val="tx1"/>
                </a:solidFill>
              </a:rPr>
              <a:t>ул. Спортивная, д. 25 «В»,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тел. 336-14-97.</a:t>
            </a:r>
          </a:p>
          <a:p>
            <a:pPr marL="0" indent="0">
              <a:buNone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КИРОВСКИЙ, СОВЕТСКИЙ, ПРОМЫШЛЕННЫЙ </a:t>
            </a:r>
            <a:r>
              <a:rPr lang="ru-RU" sz="1600" dirty="0" smtClean="0">
                <a:solidFill>
                  <a:schemeClr val="tx1"/>
                </a:solidFill>
              </a:rPr>
              <a:t>районы</a:t>
            </a:r>
            <a:r>
              <a:rPr lang="en-US" sz="1600" dirty="0" smtClean="0">
                <a:solidFill>
                  <a:schemeClr val="tx1"/>
                </a:solidFill>
              </a:rPr>
              <a:t>: </a:t>
            </a:r>
            <a:r>
              <a:rPr lang="ru-RU" sz="1600" dirty="0" smtClean="0">
                <a:solidFill>
                  <a:schemeClr val="tx1"/>
                </a:solidFill>
              </a:rPr>
              <a:t>ул. Средне-Садовая, д. 42,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тел. 250-04-78, 951-02-10, 250-51-50.</a:t>
            </a:r>
          </a:p>
          <a:p>
            <a:pPr marL="0" indent="0">
              <a:buNone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КРАСНОГЛИНСКИЙ</a:t>
            </a:r>
            <a:r>
              <a:rPr lang="ru-RU" sz="1600" dirty="0" smtClean="0">
                <a:solidFill>
                  <a:schemeClr val="tx1"/>
                </a:solidFill>
              </a:rPr>
              <a:t> район</a:t>
            </a:r>
            <a:r>
              <a:rPr lang="en-US" sz="1600" dirty="0" smtClean="0">
                <a:solidFill>
                  <a:schemeClr val="tx1"/>
                </a:solidFill>
              </a:rPr>
              <a:t>: </a:t>
            </a:r>
            <a:r>
              <a:rPr lang="ru-RU" sz="1600" dirty="0" smtClean="0">
                <a:solidFill>
                  <a:schemeClr val="tx1"/>
                </a:solidFill>
              </a:rPr>
              <a:t>ул. Ногина, д. 3,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тел. 269-55-23.</a:t>
            </a:r>
          </a:p>
          <a:p>
            <a:pPr marL="0" indent="0">
              <a:buNone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КУЙБЫШЕВСКИЙ</a:t>
            </a:r>
            <a:r>
              <a:rPr lang="ru-RU" sz="1600" dirty="0" smtClean="0">
                <a:solidFill>
                  <a:schemeClr val="tx1"/>
                </a:solidFill>
              </a:rPr>
              <a:t> район</a:t>
            </a:r>
            <a:r>
              <a:rPr lang="en-US" sz="1600" dirty="0" smtClean="0">
                <a:solidFill>
                  <a:schemeClr val="tx1"/>
                </a:solidFill>
              </a:rPr>
              <a:t>: </a:t>
            </a:r>
            <a:r>
              <a:rPr lang="ru-RU" sz="1600" dirty="0" smtClean="0">
                <a:solidFill>
                  <a:schemeClr val="tx1"/>
                </a:solidFill>
              </a:rPr>
              <a:t>ул. Пугачевский тракт, д. 57,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тел. 264-09-90.</a:t>
            </a:r>
          </a:p>
          <a:p>
            <a:pPr marL="0" indent="0">
              <a:buNone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1600" b="1" dirty="0" smtClean="0">
                <a:solidFill>
                  <a:schemeClr val="tx1"/>
                </a:solidFill>
              </a:rPr>
              <a:t>ОКТЯБРЬСКИЙ</a:t>
            </a:r>
            <a:r>
              <a:rPr lang="ru-RU" sz="1600" dirty="0" smtClean="0">
                <a:solidFill>
                  <a:schemeClr val="tx1"/>
                </a:solidFill>
              </a:rPr>
              <a:t> район</a:t>
            </a:r>
            <a:r>
              <a:rPr lang="en-US" sz="1600" dirty="0" smtClean="0">
                <a:solidFill>
                  <a:schemeClr val="tx1"/>
                </a:solidFill>
              </a:rPr>
              <a:t>:</a:t>
            </a:r>
            <a:r>
              <a:rPr lang="ru-RU" sz="1600" dirty="0" smtClean="0">
                <a:solidFill>
                  <a:schemeClr val="tx1"/>
                </a:solidFill>
              </a:rPr>
              <a:t> ул. Скляренко, д. 1,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тел. 334-56-78.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461" y="4437112"/>
            <a:ext cx="1413148" cy="14131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4288" y="5733256"/>
            <a:ext cx="253306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МИНИСТЕРСТВО</a:t>
            </a:r>
          </a:p>
          <a:p>
            <a:pPr algn="ctr"/>
            <a:r>
              <a:rPr lang="ru-RU" sz="9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СОЦИАЛЬНО-ДЕМОГРАФИЧЕСКОЙ И </a:t>
            </a:r>
          </a:p>
          <a:p>
            <a:pPr algn="ctr"/>
            <a:r>
              <a:rPr lang="ru-RU" sz="900" b="1" smtClean="0">
                <a:latin typeface="Calibri" panose="020F0502020204030204" pitchFamily="34" charset="0"/>
                <a:cs typeface="Times New Roman" panose="02020603050405020304" pitchFamily="18" charset="0"/>
              </a:rPr>
              <a:t>СЕМЕЙНОЙ </a:t>
            </a:r>
            <a:r>
              <a:rPr lang="ru-RU" sz="9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ПОЛИТИКИ САМАРСКОЙ ОБЛАСТИ</a:t>
            </a:r>
            <a:endParaRPr lang="ru-RU" sz="9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19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0">
        <p:blinds dir="vert"/>
      </p:transition>
    </mc:Choice>
    <mc:Fallback xmlns="">
      <p:transition spd="slow" advClick="0" advTm="20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192</TotalTime>
  <Words>247</Words>
  <Application>Microsoft Office PowerPoint</Application>
  <PresentationFormat>Экран (4:3)</PresentationFormat>
  <Paragraphs>47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Исполнительная</vt:lpstr>
      <vt:lpstr>ВНИМАНИЕ!</vt:lpstr>
      <vt:lpstr>ПОИСК РАБОТЫ</vt:lpstr>
      <vt:lpstr>ИП или САМОЗАНЯТОСТЬ</vt:lpstr>
      <vt:lpstr>ЛИЧНОЕ ПОДСОБНОЕ ХОЗЯЙСТВО</vt:lpstr>
      <vt:lpstr>В какой Комплексный центр в Самаре обратиться?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ВНИМАНИЕ!</dc:title>
  <dc:creator>Щепетков Артем  Сергеевич</dc:creator>
  <cp:lastModifiedBy>Оксана Александровна Матюнина</cp:lastModifiedBy>
  <cp:revision>17</cp:revision>
  <cp:lastPrinted>2022-08-18T07:57:48Z</cp:lastPrinted>
  <dcterms:created xsi:type="dcterms:W3CDTF">2022-08-02T07:43:17Z</dcterms:created>
  <dcterms:modified xsi:type="dcterms:W3CDTF">2022-08-22T12:36:59Z</dcterms:modified>
</cp:coreProperties>
</file>